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5" r:id="rId2"/>
    <p:sldId id="257" r:id="rId3"/>
    <p:sldId id="277" r:id="rId4"/>
    <p:sldId id="263" r:id="rId5"/>
    <p:sldId id="278" r:id="rId6"/>
    <p:sldId id="269" r:id="rId7"/>
    <p:sldId id="279" r:id="rId8"/>
    <p:sldId id="271" r:id="rId9"/>
    <p:sldId id="283" r:id="rId10"/>
    <p:sldId id="282" r:id="rId11"/>
    <p:sldId id="284" r:id="rId12"/>
    <p:sldId id="264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0"/>
    <p:restoredTop sz="94667"/>
  </p:normalViewPr>
  <p:slideViewPr>
    <p:cSldViewPr snapToGrid="0" snapToObjects="1">
      <p:cViewPr varScale="1">
        <p:scale>
          <a:sx n="119" d="100"/>
          <a:sy n="119" d="100"/>
        </p:scale>
        <p:origin x="5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CB633-76C6-4D74-8838-22F6A787FFBE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4BA14-4B96-46D2-A72F-A39F4EDB9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2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23F4A4A-A4D5-2348-AF7C-7E54CE817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87E272F-3BF2-4349-A1C8-8864BE80A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36C6B9C-F5EF-EE43-A46D-5B7E7B5CA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A082823-60A0-494E-B48E-7C9DA5B5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BD18C82-31A6-EE46-B9A5-1E72C4BD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76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F9564D5-ED48-F44D-8EE0-A54246FD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6D74B02-F2E3-E84A-9A4A-64F013C91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5FE059-7CAA-0149-93B7-31FE9927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69BC4D6-20B0-7747-BD50-AF8FDD7C2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16A132B-85C1-094F-9189-84F8B5D9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2863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0580AAE4-80E2-4D45-9811-5E16BDE2F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733B41A-75E7-B74E-B780-0471E44BA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ED6A13-101D-8747-A9DE-B6ADD71A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1D85D4D-8BD3-F34D-8427-451653BD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5B8B85C-D259-D44A-BA44-723C6333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7119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153073D-EA45-E844-8CA7-1FE24465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5C4C20-6C8E-D742-94A9-4A2B5E310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F236B8C-2DC7-4346-AC02-D7713F61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749EEB-EBE3-C045-8B52-B46449C8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E3D07D5-7374-D74A-A335-FB9E6EA2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4278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C12861F-E5B6-D74A-B21D-B4C10698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FBC0046-3115-9C4A-9072-DBD032DEB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614A859-917C-3E46-8F51-46E7BA78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5272CCF-0B32-0B41-A8C6-E205FEBC8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AFFBE48-17D9-6B45-B47A-23B3C833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17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FC4ABE0-5E7B-834F-A117-21EC6154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0ACD98-CCD6-CB49-8458-7C7A00D8F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CD88308-8553-6A4F-818F-7C17D3951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EBCCB16-44DD-C744-826B-D4023C68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DFF57A8-0B80-B34B-B85A-C5DB04EE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4B1C411-02CB-0649-8CCD-C60E1453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682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1E52CCF-5497-3848-B390-A15DC8F9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F3D357E-AE4C-D14E-BEF2-FEAC3CD9B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523D610-31F3-E54D-B092-01398470F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F19756F-357D-B246-9E5B-434C45E5E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0B2CDEF-B858-034C-95C5-EC3BFD9C5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83240D0-257D-D844-AC51-7FBEBDCE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F7A015E-8CA9-BE40-B59C-6603CB46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8BAB5A1-9228-2741-8BBE-69E2868D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0485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BB825E4-3607-4447-9F25-A2D170E1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1AE2729-79A7-1D4F-977D-50BC5F089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F324995-868D-0849-B0AA-1DB4E343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D08F884-A1C4-B04C-9B34-FBE18787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427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E2F1A0B-F52F-9645-B559-B8283B8E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903E908-DBFF-E64C-A906-4F486534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2140A32-DD55-104C-B1FF-D6037454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8842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5FD8BF8-063C-2844-9AA2-DDBE7938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A11773-C3CF-934B-A31B-C240FB300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2ECAF38-B6EE-E34D-8D46-7F01F75BB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1977596-1539-3341-9E4E-8928EF935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37E0F70-F249-7640-B9D2-BB52ECB7A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EC40570-05FD-AF40-9E0C-DE018622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967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05470A8-3894-5C46-B4D8-7A302C3C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2B16B0B-E8FB-CE4B-8EA8-FD018CB17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117EA4F-9FFA-E247-929F-0FA88CCC0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502F7F-E948-F24E-ABD2-9DBB138AC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27D5AD8-2327-CE4D-B001-54AE826E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E5B43F6-AFF9-F041-8CCB-6410061F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83903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FB68439-F63B-4848-8EF6-9A2174FE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E85429-904D-324C-A725-F22B5858B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tr-TR"/>
              <a:t>Asıl metin stillerini düzenle
İkinci düzey
Üçüncü düzey
Dördüncü düzey
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9E7243-BE71-AD47-8F4D-03EC72D93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358F6-DF7F-2346-AF16-32D83413D1FD}" type="datetimeFigureOut">
              <a:rPr lang="tr-TR" smtClean="0"/>
              <a:t>9.12.2022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F2A28BB-6808-B449-B538-E8B4375A1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657A172-07F4-A64D-9AF2-F9E50D857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EB622-B21C-244C-8EBB-55E4427D51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167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mustafadogan@itu.edu.tr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B90F5D-7F16-4532-A0C3-80161790A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67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D0ABA630-B0EC-2F42-ACB2-66BDF194EE28}"/>
              </a:ext>
            </a:extLst>
          </p:cNvPr>
          <p:cNvSpPr txBox="1">
            <a:spLocks/>
          </p:cNvSpPr>
          <p:nvPr/>
        </p:nvSpPr>
        <p:spPr>
          <a:xfrm>
            <a:off x="430458" y="277091"/>
            <a:ext cx="10833287" cy="76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Course Description: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7501" y="562554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501" y="597290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02374-45C4-444A-8635-47DFCC53AD8A}"/>
              </a:ext>
            </a:extLst>
          </p:cNvPr>
          <p:cNvSpPr txBox="1"/>
          <p:nvPr/>
        </p:nvSpPr>
        <p:spPr>
          <a:xfrm>
            <a:off x="515534" y="1692442"/>
            <a:ext cx="107482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1" dirty="0"/>
              <a:t>Basic probability, axioms and elementary theorems, conditional probability, rule of Bayes; random variables and distributions, Binomial, Poisson and Gaussian distributions; mean and variance of a probability distribution. Continuous random variables, discrete random variables, joint probability density functions. Descriptive statistics, sampling theory, estimation theory, test of hypothesis and significance, claims, tests, and conclusions.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C9E60-01C8-425C-A4CB-EF60643EE37C}"/>
              </a:ext>
            </a:extLst>
          </p:cNvPr>
          <p:cNvSpPr txBox="1"/>
          <p:nvPr/>
        </p:nvSpPr>
        <p:spPr>
          <a:xfrm>
            <a:off x="553453" y="3753852"/>
            <a:ext cx="111332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Students who successfully completed this course will be able to: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I. Calculate probability of an outcome in a random experiment including Bayesian Theory. </a:t>
            </a:r>
            <a:br>
              <a:rPr lang="en-US" sz="2400" dirty="0"/>
            </a:br>
            <a:r>
              <a:rPr lang="en-US" sz="2400" dirty="0"/>
              <a:t>II. Obtain the knowledge of the fundamental distributions, apply for advanced statistics. </a:t>
            </a:r>
            <a:br>
              <a:rPr lang="en-US" sz="2400" dirty="0"/>
            </a:br>
            <a:r>
              <a:rPr lang="en-US" sz="2400" dirty="0"/>
              <a:t>III. Do statistical tests and data analyzes.</a:t>
            </a:r>
          </a:p>
        </p:txBody>
      </p:sp>
    </p:spTree>
    <p:extLst>
      <p:ext uri="{BB962C8B-B14F-4D97-AF65-F5344CB8AC3E}">
        <p14:creationId xmlns:p14="http://schemas.microsoft.com/office/powerpoint/2010/main" val="130933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D0ABA630-B0EC-2F42-ACB2-66BDF194EE28}"/>
              </a:ext>
            </a:extLst>
          </p:cNvPr>
          <p:cNvSpPr txBox="1">
            <a:spLocks/>
          </p:cNvSpPr>
          <p:nvPr/>
        </p:nvSpPr>
        <p:spPr>
          <a:xfrm>
            <a:off x="430458" y="277091"/>
            <a:ext cx="10833287" cy="76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48E6418-82E6-E746-96F5-B01738F88FBB}"/>
              </a:ext>
            </a:extLst>
          </p:cNvPr>
          <p:cNvSpPr txBox="1"/>
          <p:nvPr/>
        </p:nvSpPr>
        <p:spPr>
          <a:xfrm>
            <a:off x="430458" y="1895062"/>
            <a:ext cx="11054960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Keynotes about the Lecture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Content of the Lectures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Grading and Rules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Course Description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For detailed information</a:t>
            </a:r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</p:txBody>
      </p:sp>
    </p:spTree>
    <p:extLst>
      <p:ext uri="{BB962C8B-B14F-4D97-AF65-F5344CB8AC3E}">
        <p14:creationId xmlns:p14="http://schemas.microsoft.com/office/powerpoint/2010/main" val="165003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D0ABA630-B0EC-2F42-ACB2-66BDF194EE28}"/>
              </a:ext>
            </a:extLst>
          </p:cNvPr>
          <p:cNvSpPr txBox="1">
            <a:spLocks/>
          </p:cNvSpPr>
          <p:nvPr/>
        </p:nvSpPr>
        <p:spPr>
          <a:xfrm>
            <a:off x="430458" y="277091"/>
            <a:ext cx="10833287" cy="76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</a:rPr>
              <a:t>For </a:t>
            </a:r>
            <a:r>
              <a:rPr lang="en-US" sz="4800" b="1">
                <a:solidFill>
                  <a:schemeClr val="bg1"/>
                </a:solidFill>
              </a:rPr>
              <a:t>Detailed Information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48E6418-82E6-E746-96F5-B01738F88FBB}"/>
              </a:ext>
            </a:extLst>
          </p:cNvPr>
          <p:cNvSpPr txBox="1"/>
          <p:nvPr/>
        </p:nvSpPr>
        <p:spPr>
          <a:xfrm>
            <a:off x="430458" y="1745160"/>
            <a:ext cx="1105496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</p:txBody>
      </p:sp>
      <p:sp>
        <p:nvSpPr>
          <p:cNvPr id="6" name="AutoShape 4" descr="blob:https://web.whatsapp.com/82b7ba9e-668e-4e0a-9b2f-2c889f43c098"/>
          <p:cNvSpPr>
            <a:spLocks noChangeAspect="1" noChangeArrowheads="1"/>
          </p:cNvSpPr>
          <p:nvPr/>
        </p:nvSpPr>
        <p:spPr bwMode="auto">
          <a:xfrm>
            <a:off x="5080272" y="39834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blob:https://web.whatsapp.com/82b7ba9e-668e-4e0a-9b2f-2c889f43c098"/>
          <p:cNvSpPr>
            <a:spLocks noChangeAspect="1" noChangeArrowheads="1"/>
          </p:cNvSpPr>
          <p:nvPr/>
        </p:nvSpPr>
        <p:spPr bwMode="auto">
          <a:xfrm>
            <a:off x="307975" y="7937"/>
            <a:ext cx="2473998" cy="247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blob:https://web.whatsapp.com/82b7ba9e-668e-4e0a-9b2f-2c889f43c098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7C9C2-1EF0-4EE1-94DF-08D15F5D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16" y="1419727"/>
            <a:ext cx="4940968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1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D0ABA630-B0EC-2F42-ACB2-66BDF194EE28}"/>
              </a:ext>
            </a:extLst>
          </p:cNvPr>
          <p:cNvSpPr txBox="1">
            <a:spLocks/>
          </p:cNvSpPr>
          <p:nvPr/>
        </p:nvSpPr>
        <p:spPr>
          <a:xfrm>
            <a:off x="430458" y="277091"/>
            <a:ext cx="10833287" cy="76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48E6418-82E6-E746-96F5-B01738F88FBB}"/>
              </a:ext>
            </a:extLst>
          </p:cNvPr>
          <p:cNvSpPr txBox="1"/>
          <p:nvPr/>
        </p:nvSpPr>
        <p:spPr>
          <a:xfrm>
            <a:off x="430458" y="1895062"/>
            <a:ext cx="11054960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Keynotes about the Lecture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Content of the Lectures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Grading and Rules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Course Description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Detailed Information</a:t>
            </a:r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</p:txBody>
      </p:sp>
    </p:spTree>
    <p:extLst>
      <p:ext uri="{BB962C8B-B14F-4D97-AF65-F5344CB8AC3E}">
        <p14:creationId xmlns:p14="http://schemas.microsoft.com/office/powerpoint/2010/main" val="349901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D0ABA630-B0EC-2F42-ACB2-66BDF194EE28}"/>
              </a:ext>
            </a:extLst>
          </p:cNvPr>
          <p:cNvSpPr txBox="1">
            <a:spLocks/>
          </p:cNvSpPr>
          <p:nvPr/>
        </p:nvSpPr>
        <p:spPr>
          <a:xfrm>
            <a:off x="430458" y="277091"/>
            <a:ext cx="10833287" cy="76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48E6418-82E6-E746-96F5-B01738F88FBB}"/>
              </a:ext>
            </a:extLst>
          </p:cNvPr>
          <p:cNvSpPr txBox="1"/>
          <p:nvPr/>
        </p:nvSpPr>
        <p:spPr>
          <a:xfrm>
            <a:off x="430458" y="1895062"/>
            <a:ext cx="11054960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Keynotes about the Lecture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Content of the Lectures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Grading and Rules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Course Description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Detailed Information</a:t>
            </a:r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</p:txBody>
      </p:sp>
    </p:spTree>
    <p:extLst>
      <p:ext uri="{BB962C8B-B14F-4D97-AF65-F5344CB8AC3E}">
        <p14:creationId xmlns:p14="http://schemas.microsoft.com/office/powerpoint/2010/main" val="130954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D0ABA630-B0EC-2F42-ACB2-66BDF194EE28}"/>
              </a:ext>
            </a:extLst>
          </p:cNvPr>
          <p:cNvSpPr txBox="1">
            <a:spLocks/>
          </p:cNvSpPr>
          <p:nvPr/>
        </p:nvSpPr>
        <p:spPr>
          <a:xfrm>
            <a:off x="430458" y="277091"/>
            <a:ext cx="10833287" cy="76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</a:rPr>
              <a:t>Keynotes about the Lecture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48E6418-82E6-E746-96F5-B01738F88FBB}"/>
              </a:ext>
            </a:extLst>
          </p:cNvPr>
          <p:cNvSpPr txBox="1"/>
          <p:nvPr/>
        </p:nvSpPr>
        <p:spPr>
          <a:xfrm>
            <a:off x="248653" y="1355559"/>
            <a:ext cx="11236765" cy="8067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Lecture</a:t>
            </a:r>
            <a:r>
              <a:rPr lang="en-US" sz="2000" dirty="0"/>
              <a:t> </a:t>
            </a:r>
            <a:r>
              <a:rPr lang="en-US" sz="2000" b="1" dirty="0"/>
              <a:t>Name</a:t>
            </a:r>
            <a:r>
              <a:rPr lang="en-US" sz="2000" dirty="0"/>
              <a:t>: </a:t>
            </a:r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Probability and Statistics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Time</a:t>
            </a:r>
            <a:r>
              <a:rPr lang="en-US" sz="2000" dirty="0"/>
              <a:t>: 08.30-11.30, Tuesday, Fall Semester 2022-2023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Location</a:t>
            </a:r>
            <a:r>
              <a:rPr lang="en-US" sz="2000" dirty="0"/>
              <a:t>: MED - (</a:t>
            </a:r>
            <a:r>
              <a:rPr lang="en-US" sz="2000" i="1" dirty="0"/>
              <a:t>in-class</a:t>
            </a:r>
            <a:r>
              <a:rPr lang="en-US" sz="2000" dirty="0"/>
              <a:t>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Lecturer</a:t>
            </a:r>
            <a:r>
              <a:rPr lang="en-US" sz="2000" dirty="0"/>
              <a:t>: Prof. Dr. Mustafa </a:t>
            </a:r>
            <a:r>
              <a:rPr lang="en-US" sz="2000" dirty="0" err="1"/>
              <a:t>Doğan</a:t>
            </a: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i="1" dirty="0"/>
              <a:t>	(e-mail: </a:t>
            </a:r>
            <a:r>
              <a:rPr lang="en-US" sz="2000" i="1" dirty="0">
                <a:hlinkClick r:id="rId3"/>
              </a:rPr>
              <a:t>mustafadogan@itu.edu.tr  </a:t>
            </a:r>
            <a:r>
              <a:rPr lang="en-US" sz="2000" i="1" dirty="0"/>
              <a:t>mobile phone: +90 (212) 285 3575)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Office</a:t>
            </a:r>
            <a:r>
              <a:rPr lang="en-US" sz="2000" dirty="0"/>
              <a:t>: 8106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Office Hour</a:t>
            </a:r>
            <a:r>
              <a:rPr lang="en-US" sz="2000" dirty="0"/>
              <a:t>: just contact me via e-mail or call me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Book: </a:t>
            </a:r>
            <a:r>
              <a:rPr lang="en-US" b="1" dirty="0"/>
              <a:t>John E. Freund's Mathematical Statistics with Applications, 7/E</a:t>
            </a:r>
            <a:r>
              <a:rPr lang="en-US" sz="2000" cap="all" dirty="0"/>
              <a:t>, </a:t>
            </a:r>
            <a:r>
              <a:rPr lang="en-US" sz="2000" dirty="0"/>
              <a:t>Irwin Miller, </a:t>
            </a:r>
            <a:r>
              <a:rPr lang="en-US" sz="2000" dirty="0" err="1"/>
              <a:t>Marylees</a:t>
            </a:r>
            <a:r>
              <a:rPr lang="en-US" sz="2000" dirty="0"/>
              <a:t> Miller, PEARSON 2004</a:t>
            </a:r>
            <a:endParaRPr lang="en-US" sz="2000" cap="all" dirty="0"/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1" dirty="0" err="1">
                <a:solidFill>
                  <a:schemeClr val="accent1"/>
                </a:solidFill>
              </a:rPr>
              <a:t>Ninova</a:t>
            </a:r>
            <a:r>
              <a:rPr lang="en-US" sz="2000" i="1" dirty="0">
                <a:solidFill>
                  <a:schemeClr val="accent1"/>
                </a:solidFill>
              </a:rPr>
              <a:t> will be actively used and you are </a:t>
            </a:r>
            <a:r>
              <a:rPr lang="en-US" sz="2000" b="1" i="1" dirty="0">
                <a:solidFill>
                  <a:schemeClr val="accent1"/>
                </a:solidFill>
              </a:rPr>
              <a:t>responsible</a:t>
            </a:r>
            <a:r>
              <a:rPr lang="en-US" sz="2000" i="1" dirty="0">
                <a:solidFill>
                  <a:schemeClr val="accent1"/>
                </a:solidFill>
              </a:rPr>
              <a:t> to check your e-mails </a:t>
            </a:r>
            <a:r>
              <a:rPr lang="en-US" sz="2000" b="1" i="1" dirty="0">
                <a:solidFill>
                  <a:schemeClr val="accent1"/>
                </a:solidFill>
              </a:rPr>
              <a:t>regularly.</a:t>
            </a:r>
          </a:p>
          <a:p>
            <a:pPr algn="just">
              <a:lnSpc>
                <a:spcPct val="150000"/>
              </a:lnSpc>
            </a:pPr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85680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D0ABA630-B0EC-2F42-ACB2-66BDF194EE28}"/>
              </a:ext>
            </a:extLst>
          </p:cNvPr>
          <p:cNvSpPr txBox="1">
            <a:spLocks/>
          </p:cNvSpPr>
          <p:nvPr/>
        </p:nvSpPr>
        <p:spPr>
          <a:xfrm>
            <a:off x="430458" y="277091"/>
            <a:ext cx="10833287" cy="76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48E6418-82E6-E746-96F5-B01738F88FBB}"/>
              </a:ext>
            </a:extLst>
          </p:cNvPr>
          <p:cNvSpPr txBox="1"/>
          <p:nvPr/>
        </p:nvSpPr>
        <p:spPr>
          <a:xfrm>
            <a:off x="430458" y="1895062"/>
            <a:ext cx="11054960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Keynotes about the Lecture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Content of the Lectures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Grading and Rules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Course Description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Detailed Information</a:t>
            </a:r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</p:txBody>
      </p:sp>
    </p:spTree>
    <p:extLst>
      <p:ext uri="{BB962C8B-B14F-4D97-AF65-F5344CB8AC3E}">
        <p14:creationId xmlns:p14="http://schemas.microsoft.com/office/powerpoint/2010/main" val="349391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D0ABA630-B0EC-2F42-ACB2-66BDF194EE28}"/>
              </a:ext>
            </a:extLst>
          </p:cNvPr>
          <p:cNvSpPr txBox="1">
            <a:spLocks/>
          </p:cNvSpPr>
          <p:nvPr/>
        </p:nvSpPr>
        <p:spPr>
          <a:xfrm>
            <a:off x="430458" y="291455"/>
            <a:ext cx="10833287" cy="76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Content of the Lecture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48E6418-82E6-E746-96F5-B01738F88FBB}"/>
              </a:ext>
            </a:extLst>
          </p:cNvPr>
          <p:cNvSpPr txBox="1"/>
          <p:nvPr/>
        </p:nvSpPr>
        <p:spPr>
          <a:xfrm>
            <a:off x="430458" y="1759524"/>
            <a:ext cx="1105496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70ED6-F228-440A-A4A4-DBD13E22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4" y="1266658"/>
            <a:ext cx="10248755" cy="49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3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D0ABA630-B0EC-2F42-ACB2-66BDF194EE28}"/>
              </a:ext>
            </a:extLst>
          </p:cNvPr>
          <p:cNvSpPr txBox="1">
            <a:spLocks/>
          </p:cNvSpPr>
          <p:nvPr/>
        </p:nvSpPr>
        <p:spPr>
          <a:xfrm>
            <a:off x="430458" y="277091"/>
            <a:ext cx="10833287" cy="76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48E6418-82E6-E746-96F5-B01738F88FBB}"/>
              </a:ext>
            </a:extLst>
          </p:cNvPr>
          <p:cNvSpPr txBox="1"/>
          <p:nvPr/>
        </p:nvSpPr>
        <p:spPr>
          <a:xfrm>
            <a:off x="430458" y="1895062"/>
            <a:ext cx="11054960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Keynotes about the Lecture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Content of the Lectures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Grading and Rules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Course Description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detailed information </a:t>
            </a:r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</p:txBody>
      </p:sp>
    </p:spTree>
    <p:extLst>
      <p:ext uri="{BB962C8B-B14F-4D97-AF65-F5344CB8AC3E}">
        <p14:creationId xmlns:p14="http://schemas.microsoft.com/office/powerpoint/2010/main" val="6121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D0ABA630-B0EC-2F42-ACB2-66BDF194EE28}"/>
              </a:ext>
            </a:extLst>
          </p:cNvPr>
          <p:cNvSpPr txBox="1">
            <a:spLocks/>
          </p:cNvSpPr>
          <p:nvPr/>
        </p:nvSpPr>
        <p:spPr>
          <a:xfrm>
            <a:off x="430458" y="277091"/>
            <a:ext cx="10833287" cy="76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Grading and Rules</a:t>
            </a:r>
            <a:endParaRPr lang="en-US" sz="4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48E6418-82E6-E746-96F5-B01738F88FBB}"/>
              </a:ext>
            </a:extLst>
          </p:cNvPr>
          <p:cNvSpPr txBox="1"/>
          <p:nvPr/>
        </p:nvSpPr>
        <p:spPr>
          <a:xfrm>
            <a:off x="319621" y="1175534"/>
            <a:ext cx="1105496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Grading:</a:t>
            </a:r>
            <a:endParaRPr lang="en-US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30</a:t>
            </a:r>
            <a:r>
              <a:rPr lang="tr-TR" b="1" dirty="0"/>
              <a:t>% </a:t>
            </a:r>
            <a:r>
              <a:rPr lang="tr-TR" dirty="0"/>
              <a:t>Midterm</a:t>
            </a:r>
            <a:r>
              <a:rPr lang="en-US" dirty="0"/>
              <a:t> Exam #1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30%  </a:t>
            </a:r>
            <a:r>
              <a:rPr lang="en-US" dirty="0"/>
              <a:t>Midterm Exam #2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40</a:t>
            </a:r>
            <a:r>
              <a:rPr lang="tr-TR" b="1" dirty="0"/>
              <a:t>% </a:t>
            </a:r>
            <a:r>
              <a:rPr lang="tr-TR" dirty="0"/>
              <a:t>Final </a:t>
            </a:r>
            <a:r>
              <a:rPr lang="en-US" dirty="0"/>
              <a:t>Exam</a:t>
            </a:r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r>
              <a:rPr lang="en-US" b="1" u="sng" dirty="0"/>
              <a:t>Rules</a:t>
            </a:r>
            <a:r>
              <a:rPr lang="en-US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Attendance is not compulsory but encouraged.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Asking question and questioning the lecture are encouraged.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Before exams, there will be Recitation hours.</a:t>
            </a:r>
          </a:p>
          <a:p>
            <a:endParaRPr lang="tr-TR" dirty="0"/>
          </a:p>
          <a:p>
            <a:endParaRPr lang="tr-TR" b="1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8DFF26-2200-4A80-84D9-23BFB9E595B7}"/>
              </a:ext>
            </a:extLst>
          </p:cNvPr>
          <p:cNvSpPr/>
          <p:nvPr/>
        </p:nvSpPr>
        <p:spPr>
          <a:xfrm>
            <a:off x="4713248" y="1729328"/>
            <a:ext cx="65504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To avoid VF</a:t>
            </a:r>
            <a:r>
              <a:rPr lang="en-US" sz="2000" dirty="0"/>
              <a:t>: A minimum total of 15 points from the semester scores (midterm and homework) (15/55 excluding final examination, event and book)</a:t>
            </a:r>
          </a:p>
        </p:txBody>
      </p:sp>
    </p:spTree>
    <p:extLst>
      <p:ext uri="{BB962C8B-B14F-4D97-AF65-F5344CB8AC3E}">
        <p14:creationId xmlns:p14="http://schemas.microsoft.com/office/powerpoint/2010/main" val="259294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3">
            <a:extLst>
              <a:ext uri="{FF2B5EF4-FFF2-40B4-BE49-F238E27FC236}">
                <a16:creationId xmlns:a16="http://schemas.microsoft.com/office/drawing/2014/main" id="{D0ABA630-B0EC-2F42-ACB2-66BDF194EE28}"/>
              </a:ext>
            </a:extLst>
          </p:cNvPr>
          <p:cNvSpPr txBox="1">
            <a:spLocks/>
          </p:cNvSpPr>
          <p:nvPr/>
        </p:nvSpPr>
        <p:spPr>
          <a:xfrm>
            <a:off x="430458" y="277091"/>
            <a:ext cx="10833287" cy="769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Content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48E6418-82E6-E746-96F5-B01738F88FBB}"/>
              </a:ext>
            </a:extLst>
          </p:cNvPr>
          <p:cNvSpPr txBox="1"/>
          <p:nvPr/>
        </p:nvSpPr>
        <p:spPr>
          <a:xfrm>
            <a:off x="430458" y="1895062"/>
            <a:ext cx="11054960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Keynotes about the Lecture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Content of the Lectures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Grading and Rules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Course Description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For detailed information</a:t>
            </a:r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  <a:p>
            <a:endParaRPr lang="tr-TR" sz="2700" dirty="0"/>
          </a:p>
        </p:txBody>
      </p:sp>
    </p:spTree>
    <p:extLst>
      <p:ext uri="{BB962C8B-B14F-4D97-AF65-F5344CB8AC3E}">
        <p14:creationId xmlns:p14="http://schemas.microsoft.com/office/powerpoint/2010/main" val="417864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123</TotalTime>
  <Words>421</Words>
  <Application>Microsoft Office PowerPoint</Application>
  <PresentationFormat>Widescreen</PresentationFormat>
  <Paragraphs>135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Microsoft Office Kullanıcısı</dc:creator>
  <cp:lastModifiedBy>Javad İbrahimli</cp:lastModifiedBy>
  <cp:revision>40</cp:revision>
  <dcterms:created xsi:type="dcterms:W3CDTF">2019-12-04T11:18:45Z</dcterms:created>
  <dcterms:modified xsi:type="dcterms:W3CDTF">2022-12-09T02:15:25Z</dcterms:modified>
</cp:coreProperties>
</file>